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21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8" r:id="rId3"/>
    <p:sldId id="276" r:id="rId4"/>
    <p:sldId id="270" r:id="rId5"/>
    <p:sldId id="277" r:id="rId6"/>
    <p:sldId id="278" r:id="rId7"/>
    <p:sldId id="259" r:id="rId8"/>
    <p:sldId id="280" r:id="rId9"/>
    <p:sldId id="260" r:id="rId10"/>
    <p:sldId id="263" r:id="rId11"/>
    <p:sldId id="264" r:id="rId12"/>
    <p:sldId id="274" r:id="rId13"/>
    <p:sldId id="265" r:id="rId14"/>
    <p:sldId id="266" r:id="rId15"/>
    <p:sldId id="272" r:id="rId16"/>
    <p:sldId id="273" r:id="rId17"/>
    <p:sldId id="275" r:id="rId18"/>
    <p:sldId id="281" r:id="rId19"/>
    <p:sldId id="271" r:id="rId20"/>
    <p:sldId id="26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.karatas" initials="o" lastIdx="1" clrIdx="0">
    <p:extLst>
      <p:ext uri="{19B8F6BF-5375-455C-9EA6-DF929625EA0E}">
        <p15:presenceInfo xmlns:p15="http://schemas.microsoft.com/office/powerpoint/2012/main" userId="59a18e851f972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9T20:25:42.30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9T20:25:42.30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 dirty="0"/>
              <a:t>Vertical Take-off Landing   (VTOL)  Aircraft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7 days to print all wing parts. Ailerons and part 4 is printed several times due to printing problems.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                   Manufacturing of Fuselage</a:t>
            </a:r>
            <a:endParaRPr lang="tr-TR" dirty="0"/>
          </a:p>
        </p:txBody>
      </p:sp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8200" y="3489069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8"/>
          <a:stretch/>
        </p:blipFill>
        <p:spPr>
          <a:xfrm>
            <a:off x="7083283" y="1341120"/>
            <a:ext cx="2433789" cy="2390371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>
          <a:xfrm>
            <a:off x="4363020" y="1341120"/>
            <a:ext cx="2433789" cy="2399607"/>
          </a:xfrm>
          <a:prstGeom prst="rect">
            <a:avLst/>
          </a:prstGeom>
        </p:spPr>
      </p:pic>
      <p:graphicFrame>
        <p:nvGraphicFramePr>
          <p:cNvPr id="7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589067"/>
              </p:ext>
            </p:extLst>
          </p:nvPr>
        </p:nvGraphicFramePr>
        <p:xfrm>
          <a:off x="677334" y="1341120"/>
          <a:ext cx="3438524" cy="222504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Fuselage_P1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16h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Fuselage_P2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15h 40min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Fuselage_P3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6h 10min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Front_Cap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4h</a:t>
                      </a:r>
                      <a:r>
                        <a:rPr lang="tr-TR" baseline="0"/>
                        <a:t>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Rear</a:t>
                      </a:r>
                      <a:r>
                        <a:rPr lang="tr-TR" baseline="0"/>
                        <a:t>_Cap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8min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45h 23min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794327" y="4849091"/>
            <a:ext cx="320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3 days to print all Fuselage parts. There was no problem encountered.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Ease</a:t>
            </a:r>
            <a:r>
              <a:rPr lang="tr-TR" dirty="0"/>
              <a:t> of </a:t>
            </a:r>
            <a:r>
              <a:rPr lang="tr-TR" dirty="0" err="1"/>
              <a:t>printing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0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7"/>
          <a:stretch>
            <a:fillRect/>
          </a:stretch>
        </p:blipFill>
        <p:spPr>
          <a:xfrm>
            <a:off x="8194876" y="2921001"/>
            <a:ext cx="3997124" cy="3074686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  <p:pic>
        <p:nvPicPr>
          <p:cNvPr id="3" name="Picture 2" descr="A drawing of a metal structure&#10;&#10;AI-generated content may be incorrect.">
            <a:extLst>
              <a:ext uri="{FF2B5EF4-FFF2-40B4-BE49-F238E27FC236}">
                <a16:creationId xmlns:a16="http://schemas.microsoft.com/office/drawing/2014/main" id="{4B7A8616-6968-DDF8-00E6-F8590BE9C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/>
          <a:stretch>
            <a:fillRect/>
          </a:stretch>
        </p:blipFill>
        <p:spPr>
          <a:xfrm>
            <a:off x="0" y="2164466"/>
            <a:ext cx="528347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Assembly of Fuselage</a:t>
            </a:r>
            <a:endParaRPr lang="tr-TR" dirty="0"/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EB9B-881F-4BF5-CF07-9F48F056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606" y="156238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Assembly of VTOL</a:t>
            </a:r>
            <a:endParaRPr lang="tr-TR" dirty="0"/>
          </a:p>
        </p:txBody>
      </p:sp>
      <p:pic>
        <p:nvPicPr>
          <p:cNvPr id="6" name="Picture 5" descr="A model airplane on a wall&#10;&#10;AI-generated content may be incorrect.">
            <a:extLst>
              <a:ext uri="{FF2B5EF4-FFF2-40B4-BE49-F238E27FC236}">
                <a16:creationId xmlns:a16="http://schemas.microsoft.com/office/drawing/2014/main" id="{CC788D3A-DC86-AFCA-61CC-7ABDDD68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26" y="860859"/>
            <a:ext cx="7787871" cy="58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Further</a:t>
            </a:r>
            <a:r>
              <a:rPr lang="en-US" dirty="0"/>
              <a:t>m</a:t>
            </a:r>
            <a:r>
              <a:rPr lang="tr-TR" dirty="0" err="1"/>
              <a:t>ore</a:t>
            </a:r>
            <a:r>
              <a:rPr lang="en-US" dirty="0"/>
              <a:t>: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  <a:blipFill>
                <a:blip r:embed="rId2"/>
                <a:stretch>
                  <a:fillRect l="-836" t="-173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drone&#10;&#10;AI-generated content may be incorrect.">
            <a:extLst>
              <a:ext uri="{FF2B5EF4-FFF2-40B4-BE49-F238E27FC236}">
                <a16:creationId xmlns:a16="http://schemas.microsoft.com/office/drawing/2014/main" id="{D0C9A4C2-41B1-BFEF-879C-3113EE0F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6" y="1184991"/>
            <a:ext cx="5108294" cy="56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DDB3B-5C4B-32A3-6E89-40B82E16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367" y="6412376"/>
            <a:ext cx="791633" cy="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</a:t>
            </a:r>
            <a:r>
              <a:rPr lang="tr-TR" dirty="0"/>
              <a:t>t</a:t>
            </a:r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79107"/>
            <a:ext cx="10744200" cy="54841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The cost was calculated ~22000₺ at the first Semester.</a:t>
            </a:r>
          </a:p>
          <a:p>
            <a:r>
              <a:rPr lang="tr-TR"/>
              <a:t>It is managed to reduce cost</a:t>
            </a:r>
            <a:r>
              <a:rPr lang="en-GB"/>
              <a:t>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607F93-EBB1-4880-A6A1-8326977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Design Specifications</a:t>
            </a:r>
            <a:endParaRPr lang="en-GB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A57557-E032-48F6-A76F-1D9C4AA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53" y="1930400"/>
            <a:ext cx="3621398" cy="35044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</a:rPr>
              <a:t>Hover Efficiency </a:t>
            </a:r>
            <a:endParaRPr lang="tr-TR" sz="24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64FBB8C6-6CC1-4C8F-8D00-267B07E1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98" y="1930400"/>
            <a:ext cx="5051201" cy="314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02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tr-TR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</a:t>
            </a:r>
            <a:r>
              <a:rPr lang="tr-TR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Tail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Longitudinal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F90351-373B-405B-BD45-49B4D4BBD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531" r="26222" b="1456"/>
          <a:stretch/>
        </p:blipFill>
        <p:spPr>
          <a:xfrm>
            <a:off x="677334" y="1690414"/>
            <a:ext cx="4031300" cy="4469025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1342405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Period Longitudinal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6B1645B-784F-47EC-BE63-FD03ABE7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291" r="26994" b="3754"/>
          <a:stretch/>
        </p:blipFill>
        <p:spPr>
          <a:xfrm>
            <a:off x="5473557" y="1690414"/>
            <a:ext cx="4206471" cy="446704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6226213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Phugoid</a:t>
            </a:r>
          </a:p>
        </p:txBody>
      </p:sp>
    </p:spTree>
    <p:extLst>
      <p:ext uri="{BB962C8B-B14F-4D97-AF65-F5344CB8AC3E}">
        <p14:creationId xmlns:p14="http://schemas.microsoft.com/office/powerpoint/2010/main" val="16157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GB" sz="320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Lateral</a:t>
            </a:r>
            <a:r>
              <a:rPr lang="en-GB" sz="2000" dirty="0"/>
              <a:t> </a:t>
            </a:r>
            <a:r>
              <a:rPr lang="en-GB" sz="2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912552" y="5511777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 Damping</a:t>
            </a: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4745420" y="5511776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GB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Dutch Roll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937105F-3884-4D77-BF75-33AFCCF8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018" r="26480" b="2018"/>
          <a:stretch/>
        </p:blipFill>
        <p:spPr>
          <a:xfrm>
            <a:off x="677334" y="1774495"/>
            <a:ext cx="3171595" cy="35025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4273578-B229-44C6-A981-422E9342E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6793" b="4062"/>
          <a:stretch/>
        </p:blipFill>
        <p:spPr>
          <a:xfrm>
            <a:off x="4485542" y="1774495"/>
            <a:ext cx="3220915" cy="350255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A0BD4FB-C413-4D05-AE6B-1A7C015E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5631" b="2018"/>
          <a:stretch/>
        </p:blipFill>
        <p:spPr>
          <a:xfrm>
            <a:off x="8391338" y="1774494"/>
            <a:ext cx="3202870" cy="3502553"/>
          </a:xfrm>
          <a:prstGeom prst="rect">
            <a:avLst/>
          </a:prstGeom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2B2F28F9-E561-407F-8F73-CE668C071A4A}"/>
              </a:ext>
            </a:extLst>
          </p:cNvPr>
          <p:cNvSpPr txBox="1">
            <a:spLocks/>
          </p:cNvSpPr>
          <p:nvPr/>
        </p:nvSpPr>
        <p:spPr>
          <a:xfrm>
            <a:off x="8642194" y="5484600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tr-TR" sz="2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Spiral</a:t>
            </a:r>
            <a:endParaRPr lang="en-GB" sz="20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2561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817980" y="1508090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1040620" y="5565616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There</a:t>
            </a:r>
            <a:r>
              <a:rPr lang="tr-TR" dirty="0"/>
              <a:t> </a:t>
            </a:r>
            <a:r>
              <a:rPr lang="tr-TR" dirty="0" err="1"/>
              <a:t>are</a:t>
            </a:r>
            <a:r>
              <a:rPr lang="tr-TR" dirty="0"/>
              <a:t> 7 </a:t>
            </a:r>
            <a:r>
              <a:rPr lang="tr-TR" dirty="0" err="1"/>
              <a:t>sections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be 3D </a:t>
            </a:r>
            <a:r>
              <a:rPr lang="tr-TR" dirty="0" err="1"/>
              <a:t>Printed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</a:t>
            </a:r>
            <a:r>
              <a:rPr lang="tr-TR" dirty="0" err="1"/>
              <a:t>each</a:t>
            </a:r>
            <a:r>
              <a:rPr lang="tr-TR" dirty="0"/>
              <a:t> </a:t>
            </a:r>
            <a:r>
              <a:rPr lang="tr-TR" dirty="0" err="1"/>
              <a:t>wing</a:t>
            </a:r>
            <a:endParaRPr lang="tr-TR" dirty="0"/>
          </a:p>
          <a:p>
            <a:r>
              <a:rPr lang="tr-TR" dirty="0"/>
              <a:t>They </a:t>
            </a:r>
            <a:r>
              <a:rPr lang="tr-TR" dirty="0" err="1"/>
              <a:t>were</a:t>
            </a:r>
            <a:r>
              <a:rPr lang="tr-TR" dirty="0"/>
              <a:t> </a:t>
            </a:r>
            <a:r>
              <a:rPr lang="tr-TR" dirty="0" err="1"/>
              <a:t>cutted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final </a:t>
            </a:r>
            <a:r>
              <a:rPr lang="tr-TR" dirty="0" err="1"/>
              <a:t>design</a:t>
            </a:r>
            <a:r>
              <a:rPr lang="tr-TR" dirty="0"/>
              <a:t> </a:t>
            </a:r>
          </a:p>
          <a:p>
            <a:r>
              <a:rPr lang="tr-TR" dirty="0"/>
              <a:t>N</a:t>
            </a:r>
            <a:r>
              <a:rPr lang="en-GB" dirty="0" err="1"/>
              <a:t>ecessary</a:t>
            </a:r>
            <a:r>
              <a:rPr lang="en-GB" dirty="0"/>
              <a:t> updates have been made </a:t>
            </a:r>
            <a:r>
              <a:rPr lang="tr-TR" dirty="0"/>
              <a:t>at</a:t>
            </a:r>
            <a:r>
              <a:rPr lang="en-GB" dirty="0"/>
              <a:t> the merge zones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6B5D-A9E0-0B3E-F426-E4FBBCBF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69" y="1439840"/>
            <a:ext cx="905001" cy="36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B42-55C9-22D2-119C-65E92C5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" y="1454308"/>
            <a:ext cx="90500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machine&#10;&#10;AI-generated content may be incorrect.">
            <a:extLst>
              <a:ext uri="{FF2B5EF4-FFF2-40B4-BE49-F238E27FC236}">
                <a16:creationId xmlns:a16="http://schemas.microsoft.com/office/drawing/2014/main" id="{EFE236F3-BEC8-D859-A9D1-36F83958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8992" r="3317" b="8372"/>
          <a:stretch>
            <a:fillRect/>
          </a:stretch>
        </p:blipFill>
        <p:spPr>
          <a:xfrm>
            <a:off x="-1" y="0"/>
            <a:ext cx="998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510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Cambria Math</vt:lpstr>
      <vt:lpstr>Georgia</vt:lpstr>
      <vt:lpstr>Times New Roman</vt:lpstr>
      <vt:lpstr>Trebuchet MS</vt:lpstr>
      <vt:lpstr>Wingdings 3</vt:lpstr>
      <vt:lpstr>Facet</vt:lpstr>
      <vt:lpstr>Vertical Take-off Landing   (VTOL)  Aircraft</vt:lpstr>
      <vt:lpstr>Problem Definition and Functional Requirements :</vt:lpstr>
      <vt:lpstr>Product Design Specifications</vt:lpstr>
      <vt:lpstr>Tilting Mechanism: </vt:lpstr>
      <vt:lpstr>XFLR 5 Analysis of the Produced Prototype </vt:lpstr>
      <vt:lpstr>XFLR 5 Analysis of the Produced Prototype </vt:lpstr>
      <vt:lpstr>Parts of the Wing Section</vt:lpstr>
      <vt:lpstr>PowerPoint Presentation</vt:lpstr>
      <vt:lpstr>PowerPoint Presentation</vt:lpstr>
      <vt:lpstr>Printing Times of the parts</vt:lpstr>
      <vt:lpstr>PowerPoint Presentation</vt:lpstr>
      <vt:lpstr>                   Manufacturing of Fuselage</vt:lpstr>
      <vt:lpstr>Assembly of Wing</vt:lpstr>
      <vt:lpstr>Assembly of Wing</vt:lpstr>
      <vt:lpstr>Changes in the design of V-Tail </vt:lpstr>
      <vt:lpstr>Assembly of V-Tail</vt:lpstr>
      <vt:lpstr>Assembly of Fuselage</vt:lpstr>
      <vt:lpstr>Assembly of VTOL</vt:lpstr>
      <vt:lpstr>Furthermore: </vt:lpstr>
      <vt:lpstr>Gannt Chart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60</cp:revision>
  <dcterms:created xsi:type="dcterms:W3CDTF">2024-11-18T14:49:56Z</dcterms:created>
  <dcterms:modified xsi:type="dcterms:W3CDTF">2025-06-09T18:30:16Z</dcterms:modified>
</cp:coreProperties>
</file>